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90"/>
    <p:restoredTop sz="94648"/>
  </p:normalViewPr>
  <p:slideViewPr>
    <p:cSldViewPr snapToGrid="0">
      <p:cViewPr varScale="1">
        <p:scale>
          <a:sx n="108" d="100"/>
          <a:sy n="108" d="100"/>
        </p:scale>
        <p:origin x="21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570F7-C935-CB03-6FB3-AB5F59F06F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65E29F-69B4-814E-05BC-095E72D7F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F7AA9-C43B-199E-CC24-51ED9057C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1C0CD-69FC-AFB0-BB37-DC484B310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F7A53-F395-20BA-8501-6828BB896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04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6B39A-4311-917E-EB8B-623D6FDFE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2239E0-B709-761C-8D31-1F1F56E3C8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E177C-4269-DF5A-8D96-860CD0BF2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93768-AC39-6EC0-8EFA-46C3CAE4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45788-3366-5E8E-CD5D-DEBBA7CA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5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D9DD6B-6216-D78E-558A-405627F37E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36B33-20F7-2304-4D2F-DFE46BDCC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F6CE0-6003-6C85-9A6F-46175AA4D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97D9D-B4F0-0273-B9D4-2E62E7F2A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A0A23-10C5-220A-3787-D034B30F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46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A16FC-125A-1583-2EDD-2FF7CCB8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23423-0636-2913-2F3A-5C8B1F37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4A7F3-0ABA-9FCE-2207-FE8BEEF58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0614C-7F91-26E3-053A-06C6BB76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B57CF-D306-C065-CEE9-B6F255E2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7A29-DF7F-65AA-1082-CF7B27BD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19EEF-5350-A0DF-E23A-E4E140AAE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931A9-7ED7-CC16-0723-515D81167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3311F-52BC-5843-F916-A89B2B975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EBA2D-A532-C725-986F-F24E05170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52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E5C8A-8791-B7F5-3769-D33E4B627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53C9A-E623-4FE7-AEB1-421ED1B9B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0C37D7-A18A-C39A-8DC6-F1186F404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FE3DD-4A2B-AD36-CAAF-782FDE83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AEC9D-230B-FF13-65B9-DAE760EBD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1A902-EB17-A923-2C27-8917D9BB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84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0972-223E-E293-AE89-5D3A60E74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EB269-CB7C-D2A7-809D-F4A6702FB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B9D85-90A3-7A1A-ECAB-3B61F330A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280203-FB3B-AF07-4F2C-7A5D3C643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3AA143-81EF-A018-A1F2-7CE030CC5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683B5C-DEEB-6753-DB3F-FD2AAF22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BC6749-1DD7-C284-15A7-939BA4E1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F6135-1DA3-B65C-25F0-0424D478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26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8B31-CA32-D786-461B-89003DCE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C278B-3106-4051-9961-E22D25726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4EBBA-3DD9-DA34-C51C-5AF4FD389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C1B16-C5DB-50E3-51CB-773781EA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9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AF684-DB6A-C760-4082-5E5047232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B7242D-81B0-B4BF-1E27-4AE25E98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41B14-C7D0-DB58-4B41-15818355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36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AC321-6A2C-4343-6223-884BC9269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99186-1EAD-4AAB-A90A-8F1ABF400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5CFCA-C5B0-2FDB-CF91-2BBF1F7B8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917C49-6F0F-EBF7-FF5A-4FC7F3853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CA3E5-2710-E6A4-1F21-9F7AA8C38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C00C03-6634-C452-BE32-38C87AB40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97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377EE-7145-4AD5-C4F8-97A5E41B5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B6C945-8027-F6EB-60E4-39D980021A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C19C-8BF7-C7A0-72D0-ED0C3F0D3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7C8C7-90CB-8C74-E031-EC4F47429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AF0A1-6E75-0D33-2819-522936E17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E98AA-E9DA-2F2E-CF6C-2501A76C6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49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9B153D-F4C8-76CD-B8D6-2AE0280F1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786FA-CE3F-EB61-342B-FE4D85B19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E1AED-DEB4-1C21-C537-7B45DFD03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8E9A0-D7BF-9343-A6BC-A8F022A0A301}" type="datetimeFigureOut">
              <a:rPr lang="en-US" smtClean="0"/>
              <a:t>10/9/23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A0900-1F7B-E18D-5F1E-A81C64AEBD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AAD1E-7813-BBEF-84B7-C4956717A7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3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6182AC2-B197-DA0D-2B0E-0ADB31197C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827"/>
          <a:stretch/>
        </p:blipFill>
        <p:spPr>
          <a:xfrm>
            <a:off x="47504" y="0"/>
            <a:ext cx="1181944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64ED33-CD21-4DDE-70D5-CD6D75A34426}"/>
              </a:ext>
            </a:extLst>
          </p:cNvPr>
          <p:cNvSpPr txBox="1"/>
          <p:nvPr/>
        </p:nvSpPr>
        <p:spPr>
          <a:xfrm>
            <a:off x="1339657" y="70092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74BE8A-E381-BD3B-68CB-D7C435D307FF}"/>
              </a:ext>
            </a:extLst>
          </p:cNvPr>
          <p:cNvSpPr txBox="1"/>
          <p:nvPr/>
        </p:nvSpPr>
        <p:spPr>
          <a:xfrm>
            <a:off x="6894894" y="76834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E7EF77B1-5368-D0E4-4770-4C158A13CD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128" t="51974" r="7427" b="15330"/>
          <a:stretch/>
        </p:blipFill>
        <p:spPr>
          <a:xfrm>
            <a:off x="6415265" y="768346"/>
            <a:ext cx="520817" cy="1563796"/>
          </a:xfrm>
          <a:prstGeom prst="rect">
            <a:avLst/>
          </a:prstGeom>
        </p:spPr>
      </p:pic>
      <p:pic>
        <p:nvPicPr>
          <p:cNvPr id="12" name="Picture 11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D42356B9-C23D-FCFF-00EF-4DFA6682D9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128" t="15710" r="6749" b="48984"/>
          <a:stretch/>
        </p:blipFill>
        <p:spPr>
          <a:xfrm>
            <a:off x="989944" y="730983"/>
            <a:ext cx="520816" cy="16312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38D847-3104-B0F0-D16C-E743220EAF27}"/>
              </a:ext>
            </a:extLst>
          </p:cNvPr>
          <p:cNvSpPr txBox="1"/>
          <p:nvPr/>
        </p:nvSpPr>
        <p:spPr>
          <a:xfrm>
            <a:off x="1363407" y="768346"/>
            <a:ext cx="27857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More Marginalized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Less Marginalized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5809B5-3DDE-19F0-8F92-8180B4DF32C4}"/>
              </a:ext>
            </a:extLst>
          </p:cNvPr>
          <p:cNvSpPr txBox="1"/>
          <p:nvPr/>
        </p:nvSpPr>
        <p:spPr>
          <a:xfrm>
            <a:off x="6883220" y="700926"/>
            <a:ext cx="21805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More Burdened 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Less Burdened</a:t>
            </a:r>
          </a:p>
        </p:txBody>
      </p:sp>
    </p:spTree>
    <p:extLst>
      <p:ext uri="{BB962C8B-B14F-4D97-AF65-F5344CB8AC3E}">
        <p14:creationId xmlns:p14="http://schemas.microsoft.com/office/powerpoint/2010/main" val="302066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18</Words>
  <Application>Microsoft Macintosh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Shearston, Jenni A.</dc:creator>
  <cp:lastModifiedBy>Shearston, Jenni A.</cp:lastModifiedBy>
  <cp:revision>7</cp:revision>
  <dcterms:created xsi:type="dcterms:W3CDTF">2023-04-07T19:23:10Z</dcterms:created>
  <dcterms:modified xsi:type="dcterms:W3CDTF">2023-10-09T23:52:55Z</dcterms:modified>
</cp:coreProperties>
</file>

<file path=docProps/thumbnail.jpeg>
</file>